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3"/>
  </p:notesMasterIdLst>
  <p:handoutMasterIdLst>
    <p:handoutMasterId r:id="rId4"/>
  </p:handoutMasterIdLst>
  <p:sldIdLst>
    <p:sldId id="2147375212" r:id="rId2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FFFFFF"/>
    <a:srgbClr val="CC3300"/>
    <a:srgbClr val="000000"/>
    <a:srgbClr val="4472C4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85861" autoAdjust="0"/>
  </p:normalViewPr>
  <p:slideViewPr>
    <p:cSldViewPr snapToGrid="0">
      <p:cViewPr varScale="1">
        <p:scale>
          <a:sx n="62" d="100"/>
          <a:sy n="62" d="100"/>
        </p:scale>
        <p:origin x="10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104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4B57FCF-E9AA-48DE-AF53-923E10FBC6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138" cy="33813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C14E0C-7A58-4E45-9DBD-2246EF0CF7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7999" y="1"/>
            <a:ext cx="4276726" cy="33813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AFAE8A80-C4D3-4C2E-A4EB-99AFAA421755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916FC3-99DC-49CC-A842-FE4AB18B48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397625"/>
            <a:ext cx="4275138" cy="338138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51CC04-50A1-4F2E-84D4-31B620F852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7999" y="6397625"/>
            <a:ext cx="4276726" cy="338138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6535DE60-81E2-4069-9543-C37ACA1CB5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411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3" cy="33795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30" y="0"/>
            <a:ext cx="4275403" cy="33795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A44DFB54-E3D4-40E5-B17B-B8C3797ED647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8"/>
            <a:ext cx="7893050" cy="265220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397808"/>
            <a:ext cx="4275403" cy="33795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30" y="6397808"/>
            <a:ext cx="4275403" cy="33795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24CD637B-6277-41BA-BF21-70342CB52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701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9A3B-94C6-4DE0-9324-0012805950D9}" type="datetime1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43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3187-B7EF-4EF3-A5D5-EAC9095A0CBA}" type="datetime1">
              <a:rPr lang="ja-JP" altLang="en-US" smtClean="0"/>
              <a:t>2025/9/11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595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B007-A2B6-4CFE-BA73-B6607FC7AFB5}" type="datetime1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77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BF119-B846-45D5-A7D5-2293521EA163}" type="datetime1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3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EE24D-6949-4980-8C59-5D153466C4E8}" type="datetime1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76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BA49C-3361-4B41-985D-761E4F72B261}" type="datetime1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10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5DF6-1616-4364-8DA9-404217EA9626}" type="datetime1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25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8C40-EC7C-4A81-8757-D8FE20526B78}" type="datetime1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50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B8F2-3E94-40A6-BE46-77C8F78823AB}" type="datetime1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9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3B3E-CB62-4612-8E26-7781D7C76C6D}" type="datetime1">
              <a:rPr lang="ja-JP" altLang="en-US" smtClean="0"/>
              <a:t>2025/9/11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233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5379-C785-4E51-8A64-CCF17CF54A63}" type="datetime1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8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00326"/>
            <a:ext cx="10515600" cy="4676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A10FE-1773-4F60-A8D9-41C19EF33BFC}" type="datetime1">
              <a:rPr lang="ja-JP" altLang="en-US" smtClean="0"/>
              <a:t>2025/9/11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07C24-C023-4009-8663-1AE39AC4A74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339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bg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kumimoji="1" sz="24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58F1BF-9ADD-5E25-BB0D-4C0A9E69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54249"/>
          </a:xfrm>
        </p:spPr>
        <p:txBody>
          <a:bodyPr/>
          <a:lstStyle/>
          <a:p>
            <a:r>
              <a:rPr kumimoji="1" lang="ja-JP" altLang="en-US" dirty="0"/>
              <a:t>心不全セルフチェックシート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9DDA97-833A-FAD8-EAC2-559643630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07C24-C023-4009-8663-1AE39AC4A749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E812900F-45B6-6F5D-A33D-3D47CF381741}"/>
              </a:ext>
            </a:extLst>
          </p:cNvPr>
          <p:cNvSpPr/>
          <p:nvPr/>
        </p:nvSpPr>
        <p:spPr>
          <a:xfrm>
            <a:off x="279699" y="1331697"/>
            <a:ext cx="11564469" cy="2413840"/>
          </a:xfrm>
          <a:prstGeom prst="roundRect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>
                <a:solidFill>
                  <a:schemeClr val="tx1"/>
                </a:solidFill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早め（１週間以内）</a:t>
            </a:r>
            <a:r>
              <a:rPr kumimoji="1" lang="ja-JP" altLang="en-US" sz="3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の受診を検討しましょう</a:t>
            </a:r>
            <a:endParaRPr kumimoji="1" lang="en-US" altLang="ja-JP" sz="3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□体重増加（　　　）</a:t>
            </a:r>
            <a:r>
              <a:rPr kumimoji="1" lang="en-US" altLang="ja-JP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kg/</a:t>
            </a: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週、体重（　　　）</a:t>
            </a:r>
            <a:r>
              <a:rPr lang="en-US" altLang="ja-JP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kg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</a:t>
            </a:r>
            <a:endParaRPr kumimoji="1" lang="en-US" altLang="ja-JP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□足のむくみが増えている</a:t>
            </a:r>
            <a:endParaRPr kumimoji="1" lang="en-US" altLang="ja-JP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□動いたときの息切れが悪化している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5894B7C-652E-8496-8A75-F77EA6644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0899" y="2031572"/>
            <a:ext cx="1461203" cy="146120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26E293D-34D2-575D-478E-78EC0A68B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3385" y="2031572"/>
            <a:ext cx="1318737" cy="1461204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8816B5A5-1B3D-7462-C756-B0ACDFD608CE}"/>
              </a:ext>
            </a:extLst>
          </p:cNvPr>
          <p:cNvSpPr/>
          <p:nvPr/>
        </p:nvSpPr>
        <p:spPr>
          <a:xfrm>
            <a:off x="279699" y="3816911"/>
            <a:ext cx="11564469" cy="241384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>
                <a:solidFill>
                  <a:schemeClr val="tx1"/>
                </a:solidFill>
                <a:highlight>
                  <a:srgbClr val="FF00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緊急受診（当日・翌日までに）</a:t>
            </a:r>
            <a:r>
              <a:rPr kumimoji="1" lang="ja-JP" altLang="en-US" sz="3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を検討しましょう</a:t>
            </a:r>
            <a:endParaRPr kumimoji="1" lang="en-US" altLang="ja-JP" sz="3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□横になると苦しい、夜間呼吸困難で目が覚める</a:t>
            </a:r>
            <a:endParaRPr lang="en-US" altLang="ja-JP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安静</a:t>
            </a:r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時に呼吸が苦しい</a:t>
            </a:r>
            <a:endParaRPr kumimoji="1" lang="en-US" altLang="ja-JP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□血圧が低く動けない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845CCDB-1241-E074-B81F-E19F854F4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9958" y="4643813"/>
            <a:ext cx="1357537" cy="1357537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CD8BE8E-40A4-4D11-9CAF-C24F43122E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3245" y="4584842"/>
            <a:ext cx="1619015" cy="161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999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49491</TotalTime>
  <Words>82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游ゴシック</vt:lpstr>
      <vt:lpstr>Arial</vt:lpstr>
      <vt:lpstr>Calibri</vt:lpstr>
      <vt:lpstr>Wingdings</vt:lpstr>
      <vt:lpstr>Office テーマ</vt:lpstr>
      <vt:lpstr>心不全セルフチェックシート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ndmc</dc:creator>
  <cp:lastModifiedBy>総務01</cp:lastModifiedBy>
  <cp:revision>532</cp:revision>
  <cp:lastPrinted>2025-05-19T11:11:10Z</cp:lastPrinted>
  <dcterms:created xsi:type="dcterms:W3CDTF">2021-02-19T09:07:24Z</dcterms:created>
  <dcterms:modified xsi:type="dcterms:W3CDTF">2025-09-11T05:18:36Z</dcterms:modified>
</cp:coreProperties>
</file>